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466" r:id="rId2"/>
    <p:sldId id="317" r:id="rId3"/>
    <p:sldId id="297" r:id="rId4"/>
    <p:sldId id="624" r:id="rId5"/>
  </p:sldIdLst>
  <p:sldSz cx="12192000" cy="6858000"/>
  <p:notesSz cx="6858000" cy="9144000"/>
  <p:custShowLst>
    <p:custShow name="SHORT" id="0">
      <p:sldLst/>
    </p:custShow>
  </p:custShowLst>
  <p:defaultTextStyle>
    <a:defPPr>
      <a:defRPr lang="en-US"/>
    </a:defPPr>
    <a:lvl1pPr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har char="•"/>
      <a:defRPr sz="1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6" userDrawn="1">
          <p15:clr>
            <a:srgbClr val="A4A3A4"/>
          </p15:clr>
        </p15:guide>
        <p15:guide id="2" pos="14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8D"/>
    <a:srgbClr val="C9BDD3"/>
    <a:srgbClr val="AC9BBB"/>
    <a:srgbClr val="FFCC00"/>
    <a:srgbClr val="2078AF"/>
    <a:srgbClr val="69BBE9"/>
    <a:srgbClr val="66FF66"/>
    <a:srgbClr val="C1F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0" autoAdjust="0"/>
    <p:restoredTop sz="94665" autoAdjust="0"/>
  </p:normalViewPr>
  <p:slideViewPr>
    <p:cSldViewPr snapToGrid="0">
      <p:cViewPr varScale="1">
        <p:scale>
          <a:sx n="64" d="100"/>
          <a:sy n="64" d="100"/>
        </p:scale>
        <p:origin x="96" y="114"/>
      </p:cViewPr>
      <p:guideLst>
        <p:guide orient="horz" pos="1756"/>
        <p:guide pos="14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179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Earth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4.8</c:v>
                </c:pt>
                <c:pt idx="2">
                  <c:v>5.4</c:v>
                </c:pt>
                <c:pt idx="3">
                  <c:v>5.9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Tattoine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2.9</c:v>
                </c:pt>
                <c:pt idx="2">
                  <c:v>3.5</c:v>
                </c:pt>
                <c:pt idx="3">
                  <c:v>4.0999999999999996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Trenzalore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  <a:sp3d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2.6</c:v>
                </c:pt>
                <c:pt idx="1">
                  <c:v>3.4</c:v>
                </c:pt>
                <c:pt idx="2">
                  <c:v>4.5</c:v>
                </c:pt>
                <c:pt idx="3">
                  <c:v>4.9000000000000004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846333888"/>
        <c:axId val="-846325728"/>
        <c:axId val="0"/>
      </c:bar3DChart>
      <c:catAx>
        <c:axId val="-846333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846325728"/>
        <c:crosses val="autoZero"/>
        <c:auto val="1"/>
        <c:lblAlgn val="ctr"/>
        <c:lblOffset val="100"/>
        <c:noMultiLvlLbl val="0"/>
      </c:catAx>
      <c:valAx>
        <c:axId val="-846325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846333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FFF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tx1">
        <a:alpha val="46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fld id="{4831DF8A-403A-4CF9-9EC4-C352A6241E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8768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fld id="{DD886009-ECB0-4DC6-A487-FE0E1EF81A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53045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649B2-6FDD-4AB3-86E8-F760702202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79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591C4-4786-4E49-9831-17ED3C16E3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7973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23917" y="0"/>
            <a:ext cx="2791883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6151" y="0"/>
            <a:ext cx="8174567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1F0B9-231D-4A66-AE34-22A514E02F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36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152" y="0"/>
            <a:ext cx="11169649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60601" y="1409700"/>
            <a:ext cx="96647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79E69920-DF89-4002-8AF6-6B8A9391A5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6995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152" y="0"/>
            <a:ext cx="11169649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60601" y="1409700"/>
            <a:ext cx="96647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14308FEC-BA71-4794-AA47-C8C19CF9FC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8890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152" y="0"/>
            <a:ext cx="11169649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60601" y="1409700"/>
            <a:ext cx="4730751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4551" y="1409700"/>
            <a:ext cx="4730749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91FD3B2B-87B2-46D3-9216-1810740134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00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30188" indent="-230188">
              <a:buFontTx/>
              <a:buBlip>
                <a:blip r:embed="rId2"/>
              </a:buBlip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57CB-AFD7-460B-A283-2EC2622BBC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6022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4A9CC-D3E5-4DEF-8579-0D0BE6C725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1227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0601" y="1409700"/>
            <a:ext cx="4730751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4551" y="1409700"/>
            <a:ext cx="4730749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B8E2B-3408-4840-A871-0A9B8DC247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34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D54B5-AA8C-4328-B1DD-34CF78DC73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9016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4B6A7-7270-4F13-A55E-00A101E7F9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74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904A1-1BC9-43E1-A3F9-DF25942F43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079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FA6A4-712B-429B-B206-EFDE2A1D10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8859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7935C-6BE7-4807-91DE-1FB04C31ED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538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03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60601" y="1409700"/>
            <a:ext cx="96647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46152" y="0"/>
            <a:ext cx="1116964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/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200" b="0"/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/>
            </a:lvl1pPr>
          </a:lstStyle>
          <a:p>
            <a:fld id="{F4DF71B5-D60B-4617-9742-89233FA9775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CC00"/>
          </a:solidFill>
          <a:latin typeface="Arial" charset="0"/>
        </a:defRPr>
      </a:lvl9pPr>
    </p:titleStyle>
    <p:bodyStyle>
      <a:lvl1pPr marL="230188" indent="-230188" algn="l" rtl="0" fontAlgn="base">
        <a:spcBef>
          <a:spcPct val="5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17525" indent="-173038" algn="l" rtl="0" fontAlgn="base">
        <a:spcBef>
          <a:spcPct val="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747713" indent="-115888" algn="l" rtl="0" fontAlgn="base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035050" indent="-173038" algn="l" rtl="0" fontAlgn="base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13081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5pPr>
      <a:lvl6pPr marL="17653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6pPr>
      <a:lvl7pPr marL="22225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7pPr>
      <a:lvl8pPr marL="26797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8pPr>
      <a:lvl9pPr marL="3136900" indent="-158750" algn="l" rtl="0" fontAlgn="base">
        <a:spcBef>
          <a:spcPct val="0"/>
        </a:spcBef>
        <a:spcAft>
          <a:spcPct val="0"/>
        </a:spcAft>
        <a:buChar char="-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5" name="Text Box 3"/>
          <p:cNvSpPr txBox="1">
            <a:spLocks noChangeArrowheads="1"/>
          </p:cNvSpPr>
          <p:nvPr/>
        </p:nvSpPr>
        <p:spPr bwMode="auto">
          <a:xfrm>
            <a:off x="1455761" y="1189630"/>
            <a:ext cx="685800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en-US" sz="7400" b="0" dirty="0">
                <a:solidFill>
                  <a:schemeClr val="bg1"/>
                </a:solidFill>
                <a:latin typeface="Times New Roman" pitchFamily="18" charset="0"/>
              </a:rPr>
              <a:t>Acme Antimatter</a:t>
            </a:r>
            <a:endParaRPr lang="en-US" altLang="en-US" sz="5600" b="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74436" name="Text Box 4"/>
          <p:cNvSpPr txBox="1">
            <a:spLocks noChangeArrowheads="1"/>
          </p:cNvSpPr>
          <p:nvPr/>
        </p:nvSpPr>
        <p:spPr bwMode="auto">
          <a:xfrm>
            <a:off x="1531961" y="2180230"/>
            <a:ext cx="3962400" cy="609600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en-US" sz="4000" dirty="0"/>
              <a:t>S E R V I C E S</a:t>
            </a:r>
          </a:p>
        </p:txBody>
      </p:sp>
      <p:sp>
        <p:nvSpPr>
          <p:cNvPr id="274438" name="Rectangle 6"/>
          <p:cNvSpPr>
            <a:spLocks noChangeArrowheads="1"/>
          </p:cNvSpPr>
          <p:nvPr/>
        </p:nvSpPr>
        <p:spPr bwMode="auto">
          <a:xfrm>
            <a:off x="1455761" y="3055714"/>
            <a:ext cx="6400800" cy="94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b="0" dirty="0">
                <a:solidFill>
                  <a:schemeClr val="bg1"/>
                </a:solidFill>
                <a:latin typeface="Arial" charset="0"/>
              </a:rPr>
              <a:t>Customer Support Overview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744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74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74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5" grpId="0"/>
      <p:bldP spid="274435" grpId="1"/>
      <p:bldP spid="274436" grpId="0" animBg="1"/>
      <p:bldP spid="274436" grpId="1" animBg="1"/>
      <p:bldP spid="274436" grpId="2" animBg="1"/>
      <p:bldP spid="274438" grpId="0"/>
      <p:bldP spid="27443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747215" y="0"/>
            <a:ext cx="5448869" cy="990600"/>
          </a:xfrm>
        </p:spPr>
        <p:txBody>
          <a:bodyPr/>
          <a:lstStyle/>
          <a:p>
            <a:r>
              <a:rPr lang="en-US" altLang="en-US" dirty="0"/>
              <a:t>Acme’s </a:t>
            </a:r>
            <a:r>
              <a:rPr lang="en-US" altLang="en-US" dirty="0" smtClean="0"/>
              <a:t>Experience</a:t>
            </a:r>
            <a:r>
              <a:rPr lang="en-US" altLang="en-US" dirty="0"/>
              <a:t>	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6137" y="990600"/>
            <a:ext cx="6770688" cy="460498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1800" dirty="0">
                <a:solidFill>
                  <a:schemeClr val="bg1"/>
                </a:solidFill>
              </a:rPr>
              <a:t>Over </a:t>
            </a:r>
            <a:r>
              <a:rPr lang="en-US" altLang="en-US" sz="1800" dirty="0" smtClean="0">
                <a:solidFill>
                  <a:schemeClr val="bg1"/>
                </a:solidFill>
              </a:rPr>
              <a:t>20 years of hardware design</a:t>
            </a:r>
            <a:endParaRPr lang="en-US" altLang="en-US" sz="18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10 planets supported</a:t>
            </a:r>
            <a:endParaRPr lang="en-US" altLang="en-US" sz="18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Multilingual support</a:t>
            </a:r>
            <a:endParaRPr lang="en-US" altLang="en-US" sz="18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altLang="en-US" sz="1800" dirty="0">
                <a:solidFill>
                  <a:schemeClr val="bg1"/>
                </a:solidFill>
              </a:rPr>
              <a:t>English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French</a:t>
            </a:r>
            <a:endParaRPr lang="en-US" altLang="en-US" sz="18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Sycorax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Judoon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Klingon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Hutt</a:t>
            </a:r>
            <a:endParaRPr lang="en-US" altLang="en-US" sz="18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Reactor control via mobile app</a:t>
            </a:r>
            <a:endParaRPr lang="en-US" altLang="en-US" sz="1800" dirty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iPhone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iPad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Android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bg1"/>
                </a:solidFill>
              </a:rPr>
              <a:t>Windows Phone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9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39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39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39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1" grpId="0" uiExpand="1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15202" y="109182"/>
            <a:ext cx="8069239" cy="990600"/>
          </a:xfrm>
        </p:spPr>
        <p:txBody>
          <a:bodyPr/>
          <a:lstStyle/>
          <a:p>
            <a:r>
              <a:rPr lang="en-US" altLang="en-US" dirty="0"/>
              <a:t>Revenue Growth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655528472"/>
              </p:ext>
            </p:extLst>
          </p:nvPr>
        </p:nvGraphicFramePr>
        <p:xfrm>
          <a:off x="489803" y="82884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Graphic spid="5" grpId="0" uiExpand="1">
        <p:bldSub>
          <a:bldChart bld="categoryEl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Schedule</a:t>
            </a:r>
            <a:endParaRPr lang="en-US" alt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445623" y="1448027"/>
            <a:ext cx="1959564" cy="1984148"/>
            <a:chOff x="1445623" y="1448027"/>
            <a:chExt cx="1959564" cy="1984148"/>
          </a:xfrm>
        </p:grpSpPr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1979023" y="2233967"/>
              <a:ext cx="0" cy="75992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1524000" y="3124200"/>
              <a:ext cx="99060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  <a:latin typeface="Arial Narrow" pitchFamily="34" charset="0"/>
                </a:rPr>
                <a:t>JANUARY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1445623" y="1449698"/>
              <a:ext cx="1066800" cy="614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288" tIns="18288" rIns="18288" bIns="18288">
              <a:spAutoFit/>
            </a:bodyPr>
            <a:lstStyle/>
            <a:p>
              <a:pPr algn="ctr">
                <a:lnSpc>
                  <a:spcPct val="90000"/>
                </a:lnSpc>
                <a:buNone/>
              </a:pPr>
              <a:r>
                <a:rPr lang="en-US" altLang="en-US" dirty="0">
                  <a:solidFill>
                    <a:schemeClr val="bg1">
                      <a:lumMod val="95000"/>
                    </a:schemeClr>
                  </a:solidFill>
                </a:rPr>
                <a:t>Acme Purchases </a:t>
              </a: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Tablets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pic>
          <p:nvPicPr>
            <p:cNvPr id="18478" name="Picture 4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" t="14001" r="5000" b="17665"/>
            <a:stretch/>
          </p:blipFill>
          <p:spPr bwMode="auto">
            <a:xfrm>
              <a:off x="2538412" y="1448027"/>
              <a:ext cx="866775" cy="650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1624148" y="3124200"/>
            <a:ext cx="2276339" cy="2316488"/>
            <a:chOff x="1624148" y="3124200"/>
            <a:chExt cx="2276339" cy="2316488"/>
          </a:xfrm>
        </p:grpSpPr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>
              <a:off x="3457439" y="4040857"/>
              <a:ext cx="0" cy="53340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none" w="lg" len="lg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1624148" y="4873133"/>
              <a:ext cx="1295400" cy="46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288" tIns="18288" rIns="18288" bIns="18288">
              <a:spAutoFit/>
            </a:bodyPr>
            <a:lstStyle/>
            <a:p>
              <a:pPr algn="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Beta test</a:t>
              </a:r>
            </a:p>
            <a:p>
              <a:pPr algn="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begins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445" name="Text Box 13"/>
            <p:cNvSpPr txBox="1">
              <a:spLocks noChangeArrowheads="1"/>
            </p:cNvSpPr>
            <p:nvPr/>
          </p:nvSpPr>
          <p:spPr bwMode="auto">
            <a:xfrm>
              <a:off x="3138487" y="3124200"/>
              <a:ext cx="76200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  <a:latin typeface="Arial Narrow" pitchFamily="34" charset="0"/>
                </a:rPr>
                <a:t>MARCH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endParaRPr>
            </a:p>
          </p:txBody>
        </p:sp>
        <p:pic>
          <p:nvPicPr>
            <p:cNvPr id="18482" name="Picture 5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0" r="2583"/>
            <a:stretch>
              <a:fillRect/>
            </a:stretch>
          </p:blipFill>
          <p:spPr bwMode="auto">
            <a:xfrm>
              <a:off x="2971800" y="4824738"/>
              <a:ext cx="762000" cy="615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4296" y="3505019"/>
            <a:ext cx="10098523" cy="496649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864409" y="4040857"/>
            <a:ext cx="1600200" cy="1679283"/>
            <a:chOff x="5864409" y="4040857"/>
            <a:chExt cx="1600200" cy="1679283"/>
          </a:xfrm>
        </p:grpSpPr>
        <p:sp>
          <p:nvSpPr>
            <p:cNvPr id="18462" name="Text Box 30"/>
            <p:cNvSpPr txBox="1">
              <a:spLocks noChangeArrowheads="1"/>
            </p:cNvSpPr>
            <p:nvPr/>
          </p:nvSpPr>
          <p:spPr bwMode="auto">
            <a:xfrm>
              <a:off x="5864409" y="5295408"/>
              <a:ext cx="1600200" cy="4247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288" tIns="18288" rIns="18288" bIns="18288">
              <a:spAutoFit/>
            </a:bodyPr>
            <a:lstStyle/>
            <a:p>
              <a:pPr algn="ctr">
                <a:lnSpc>
                  <a:spcPct val="90000"/>
                </a:lnSpc>
                <a:buNone/>
              </a:pPr>
              <a:r>
                <a:rPr lang="en-US" altLang="en-US" dirty="0" smtClean="0"/>
                <a:t>Watch for stock fluctuations</a:t>
              </a:r>
              <a:endParaRPr lang="en-US" altLang="en-US" dirty="0"/>
            </a:p>
          </p:txBody>
        </p:sp>
        <p:pic>
          <p:nvPicPr>
            <p:cNvPr id="18480" name="Picture 4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5" t="11458" b="11458"/>
            <a:stretch>
              <a:fillRect/>
            </a:stretch>
          </p:blipFill>
          <p:spPr bwMode="auto">
            <a:xfrm>
              <a:off x="5943600" y="4625680"/>
              <a:ext cx="1447800" cy="576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5" name="Line 10"/>
            <p:cNvSpPr>
              <a:spLocks noChangeShapeType="1"/>
            </p:cNvSpPr>
            <p:nvPr/>
          </p:nvSpPr>
          <p:spPr bwMode="auto">
            <a:xfrm>
              <a:off x="6631713" y="4040857"/>
              <a:ext cx="0" cy="53340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none" w="lg" len="lg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954314" y="1362112"/>
            <a:ext cx="2271102" cy="2070063"/>
            <a:chOff x="7954314" y="1362112"/>
            <a:chExt cx="2271102" cy="2070063"/>
          </a:xfrm>
        </p:grpSpPr>
        <p:sp>
          <p:nvSpPr>
            <p:cNvPr id="18449" name="Text Box 17"/>
            <p:cNvSpPr txBox="1">
              <a:spLocks noChangeArrowheads="1"/>
            </p:cNvSpPr>
            <p:nvPr/>
          </p:nvSpPr>
          <p:spPr bwMode="auto">
            <a:xfrm>
              <a:off x="9257041" y="3124200"/>
              <a:ext cx="968375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en-US" dirty="0" smtClean="0">
                  <a:latin typeface="Arial Narrow" pitchFamily="34" charset="0"/>
                </a:rPr>
                <a:t>OCTOBER</a:t>
              </a:r>
              <a:endParaRPr lang="en-US" altLang="en-US" dirty="0">
                <a:latin typeface="Arial Narrow" pitchFamily="34" charset="0"/>
              </a:endParaRPr>
            </a:p>
          </p:txBody>
        </p:sp>
        <p:sp>
          <p:nvSpPr>
            <p:cNvPr id="18460" name="Text Box 28"/>
            <p:cNvSpPr txBox="1">
              <a:spLocks noChangeArrowheads="1"/>
            </p:cNvSpPr>
            <p:nvPr/>
          </p:nvSpPr>
          <p:spPr bwMode="auto">
            <a:xfrm>
              <a:off x="7954314" y="1362113"/>
              <a:ext cx="1371600" cy="4247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288" tIns="18288" rIns="18288" bIns="18288">
              <a:spAutoFit/>
            </a:bodyPr>
            <a:lstStyle/>
            <a:p>
              <a:pPr algn="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Zorgons roll out tablets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pic>
          <p:nvPicPr>
            <p:cNvPr id="18485" name="Picture 53" descr="writing-on-tablet-narr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56" r="8856"/>
            <a:stretch>
              <a:fillRect/>
            </a:stretch>
          </p:blipFill>
          <p:spPr bwMode="auto">
            <a:xfrm>
              <a:off x="9435453" y="1362112"/>
              <a:ext cx="598487" cy="838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Line 5"/>
            <p:cNvSpPr>
              <a:spLocks noChangeShapeType="1"/>
            </p:cNvSpPr>
            <p:nvPr/>
          </p:nvSpPr>
          <p:spPr bwMode="auto">
            <a:xfrm>
              <a:off x="9734697" y="2273156"/>
              <a:ext cx="0" cy="75992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69713" y="783690"/>
            <a:ext cx="1524000" cy="2648485"/>
            <a:chOff x="5869713" y="783690"/>
            <a:chExt cx="1524000" cy="2648485"/>
          </a:xfrm>
        </p:grpSpPr>
        <p:sp>
          <p:nvSpPr>
            <p:cNvPr id="18447" name="Text Box 15"/>
            <p:cNvSpPr txBox="1">
              <a:spLocks noChangeArrowheads="1"/>
            </p:cNvSpPr>
            <p:nvPr/>
          </p:nvSpPr>
          <p:spPr bwMode="auto">
            <a:xfrm>
              <a:off x="6238013" y="3124200"/>
              <a:ext cx="76200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  <a:latin typeface="Arial Narrow" pitchFamily="34" charset="0"/>
                </a:rPr>
                <a:t>JULY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18455" name="Text Box 23"/>
            <p:cNvSpPr txBox="1">
              <a:spLocks noChangeArrowheads="1"/>
            </p:cNvSpPr>
            <p:nvPr/>
          </p:nvSpPr>
          <p:spPr bwMode="auto">
            <a:xfrm>
              <a:off x="5869713" y="1871459"/>
              <a:ext cx="1524000" cy="467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8288" tIns="18288" rIns="18288" bIns="18288">
              <a:spAutoFit/>
            </a:bodyPr>
            <a:lstStyle/>
            <a:p>
              <a:pPr algn="ct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Initial</a:t>
              </a:r>
            </a:p>
            <a:p>
              <a:pPr algn="ctr">
                <a:lnSpc>
                  <a:spcPct val="90000"/>
                </a:lnSpc>
                <a:buNone/>
              </a:pPr>
              <a:r>
                <a:rPr lang="en-US" altLang="en-US" dirty="0" smtClean="0">
                  <a:solidFill>
                    <a:schemeClr val="bg1">
                      <a:lumMod val="95000"/>
                    </a:schemeClr>
                  </a:solidFill>
                </a:rPr>
                <a:t>assessments</a:t>
              </a:r>
              <a:endParaRPr lang="en-US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pic>
          <p:nvPicPr>
            <p:cNvPr id="36" name="Picture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68" r="11134"/>
            <a:stretch>
              <a:fillRect/>
            </a:stretch>
          </p:blipFill>
          <p:spPr bwMode="auto">
            <a:xfrm>
              <a:off x="6263413" y="783690"/>
              <a:ext cx="736600" cy="9918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E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Line 5"/>
            <p:cNvSpPr>
              <a:spLocks noChangeShapeType="1"/>
            </p:cNvSpPr>
            <p:nvPr/>
          </p:nvSpPr>
          <p:spPr bwMode="auto">
            <a:xfrm>
              <a:off x="6637431" y="2514875"/>
              <a:ext cx="0" cy="47901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triangle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604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3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3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8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990099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CCEC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CCEC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6943</TotalTime>
  <Words>65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  <vt:variant>
        <vt:lpstr>Custom Shows</vt:lpstr>
      </vt:variant>
      <vt:variant>
        <vt:i4>1</vt:i4>
      </vt:variant>
    </vt:vector>
  </HeadingPairs>
  <TitlesOfParts>
    <vt:vector size="10" baseType="lpstr">
      <vt:lpstr>Arial</vt:lpstr>
      <vt:lpstr>Arial Narrow</vt:lpstr>
      <vt:lpstr>Times New Roman</vt:lpstr>
      <vt:lpstr>Wingdings</vt:lpstr>
      <vt:lpstr>Default Design</vt:lpstr>
      <vt:lpstr>PowerPoint Presentation</vt:lpstr>
      <vt:lpstr>Acme’s Experience </vt:lpstr>
      <vt:lpstr>Revenue Growth</vt:lpstr>
      <vt:lpstr>Schedule</vt:lpstr>
      <vt:lpstr>SHORT</vt:lpstr>
    </vt:vector>
  </TitlesOfParts>
  <Company>Software School,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Timelines</dc:title>
  <dc:creator>Bob Flisser</dc:creator>
  <cp:lastModifiedBy>Bob Flisser</cp:lastModifiedBy>
  <cp:revision>499</cp:revision>
  <dcterms:created xsi:type="dcterms:W3CDTF">2000-12-13T18:32:44Z</dcterms:created>
  <dcterms:modified xsi:type="dcterms:W3CDTF">2014-03-23T18:16:45Z</dcterms:modified>
</cp:coreProperties>
</file>